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14" r:id="rId2"/>
    <p:sldId id="305" r:id="rId3"/>
    <p:sldId id="300" r:id="rId4"/>
    <p:sldId id="306" r:id="rId5"/>
    <p:sldId id="308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微软雅黑" panose="020B0503020204020204" pitchFamily="34" charset="-122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B30"/>
    <a:srgbClr val="FA1515"/>
    <a:srgbClr val="F02525"/>
    <a:srgbClr val="FD1616"/>
    <a:srgbClr val="F91515"/>
    <a:srgbClr val="D00F0F"/>
    <a:srgbClr val="A60A0A"/>
    <a:srgbClr val="FC1515"/>
    <a:srgbClr val="C60E0E"/>
    <a:srgbClr val="C5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5" autoAdjust="0"/>
  </p:normalViewPr>
  <p:slideViewPr>
    <p:cSldViewPr snapToGrid="0">
      <p:cViewPr varScale="1">
        <p:scale>
          <a:sx n="61" d="100"/>
          <a:sy n="61" d="100"/>
        </p:scale>
        <p:origin x="4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9AAB-0F72-421A-8D36-9D389E9FE561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46BB-4122-4690-955F-3C987D168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校徽与中英文校名横式组合（正式版）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5247" y="5462652"/>
            <a:ext cx="3570502" cy="226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A9A1-FA24-4A2A-BFAA-724D54F8570E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2DDE-681C-48CB-9337-0E7B425B1F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62695" y="-1082690"/>
            <a:ext cx="12852000" cy="7943214"/>
            <a:chOff x="-662695" y="-1082690"/>
            <a:chExt cx="12852000" cy="7943214"/>
          </a:xfrm>
        </p:grpSpPr>
        <p:sp>
          <p:nvSpPr>
            <p:cNvPr id="2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3890739" y="3260565"/>
              <a:ext cx="4402227" cy="115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44"/>
            <p:cNvGrpSpPr/>
            <p:nvPr/>
          </p:nvGrpSpPr>
          <p:grpSpPr>
            <a:xfrm>
              <a:off x="1100" y="2268186"/>
              <a:ext cx="12188205" cy="2789862"/>
              <a:chOff x="0" y="2146199"/>
              <a:chExt cx="12168000" cy="265247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0" y="2146199"/>
                <a:ext cx="12168000" cy="1456475"/>
              </a:xfrm>
              <a:prstGeom prst="rect">
                <a:avLst/>
              </a:prstGeom>
              <a:solidFill>
                <a:srgbClr val="B81B3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09478" y="2542984"/>
                <a:ext cx="10023649" cy="673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2025</a:t>
                </a:r>
                <a:r>
                  <a:rPr lang="zh-CN" altLang="en-US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zh-CN" altLang="en-US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环境与建筑学院博士考生</a:t>
                </a:r>
                <a:r>
                  <a:rPr lang="en-US" altLang="zh-CN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</a:t>
                </a:r>
                <a:endPara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6609" y="3784255"/>
                <a:ext cx="4085303" cy="101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00"/>
                  </a:lnSpc>
                </a:pPr>
                <a:r>
                  <a:rPr lang="zh-CN" altLang="en-US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姓名： </a:t>
                </a:r>
                <a:r>
                  <a:rPr lang="en-US" altLang="zh-CN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× × ×   </a:t>
                </a:r>
              </a:p>
              <a:p>
                <a:pPr>
                  <a:lnSpc>
                    <a:spcPts val="3800"/>
                  </a:lnSpc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报考</a:t>
                </a:r>
                <a:r>
                  <a:rPr lang="zh-CN" altLang="en-US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专业：</a:t>
                </a:r>
                <a:r>
                  <a:rPr lang="en-US" altLang="zh-CN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× × ×</a:t>
                </a:r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6" name="图片 25" descr="校徽与中英文校名横式组合（正式版）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662695" y="-1082690"/>
              <a:ext cx="5686573" cy="375127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AEC"/>
                </a:clrFrom>
                <a:clrTo>
                  <a:srgbClr val="FFFAEC">
                    <a:alpha val="0"/>
                  </a:srgbClr>
                </a:clrTo>
              </a:clrChange>
              <a:lum bright="9000" contrast="-40000"/>
            </a:blip>
            <a:srcRect/>
            <a:stretch>
              <a:fillRect/>
            </a:stretch>
          </p:blipFill>
          <p:spPr bwMode="auto">
            <a:xfrm>
              <a:off x="9303563" y="4999228"/>
              <a:ext cx="2866711" cy="186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270000" dist="50800" dir="5400000" sx="97000" sy="97000" algn="ctr" rotWithShape="0">
                <a:srgbClr val="000000">
                  <a:alpha val="0"/>
                </a:srgbClr>
              </a:outerShdw>
            </a:effectLst>
          </p:spPr>
        </p:pic>
        <p:cxnSp>
          <p:nvCxnSpPr>
            <p:cNvPr id="55" name="直接连接符 54"/>
            <p:cNvCxnSpPr/>
            <p:nvPr/>
          </p:nvCxnSpPr>
          <p:spPr>
            <a:xfrm flipV="1">
              <a:off x="4656155" y="4524499"/>
              <a:ext cx="2896551" cy="951"/>
            </a:xfrm>
            <a:prstGeom prst="line">
              <a:avLst/>
            </a:prstGeom>
            <a:ln w="3175">
              <a:solidFill>
                <a:srgbClr val="B81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13" y="95007"/>
            <a:ext cx="393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一、自我介绍</a:t>
            </a:r>
            <a:endParaRPr lang="zh-CN" altLang="en-US" sz="3200" b="1" dirty="0">
              <a:solidFill>
                <a:srgbClr val="B81B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200" b="1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个人学术背景和研究能力（学术成果）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三、博士攻读计划</a:t>
            </a:r>
            <a:endParaRPr lang="zh-CN" altLang="en-US" sz="3200" b="1" dirty="0">
              <a:solidFill>
                <a:srgbClr val="B81B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rgbClr val="B81B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</a:t>
            </a:r>
            <a:endParaRPr lang="zh-CN" altLang="en-US" sz="3200" b="1" dirty="0">
              <a:solidFill>
                <a:srgbClr val="B81B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宽屏</PresentationFormat>
  <Paragraphs>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Calibri</vt:lpstr>
      <vt:lpstr>微软雅黑</vt:lpstr>
      <vt:lpstr>Arial</vt:lpstr>
      <vt:lpstr>宋体</vt:lpstr>
      <vt:lpstr>Calibri Light</vt:lpstr>
      <vt:lpstr>第一PPT：www.1ppt.com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dc:description>第一PPT模板网-WWW.1PPT.COM</dc:description>
  <cp:lastModifiedBy>China</cp:lastModifiedBy>
  <cp:revision>767</cp:revision>
  <dcterms:created xsi:type="dcterms:W3CDTF">2015-12-03T13:43:00Z</dcterms:created>
  <dcterms:modified xsi:type="dcterms:W3CDTF">2025-05-12T10:47:39Z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26741AD4C5B04F568C122BD51CD114D7</vt:lpwstr>
  </property>
</Properties>
</file>